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A77DACC-B50A-4BF2-95D9-733B348FFDDC}"/>
</file>

<file path=customXml/itemProps2.xml><?xml version="1.0" encoding="utf-8"?>
<ds:datastoreItem xmlns:ds="http://schemas.openxmlformats.org/officeDocument/2006/customXml" ds:itemID="{FE95EAB5-6896-4338-856E-50CF28B4C82A}"/>
</file>

<file path=customXml/itemProps3.xml><?xml version="1.0" encoding="utf-8"?>
<ds:datastoreItem xmlns:ds="http://schemas.openxmlformats.org/officeDocument/2006/customXml" ds:itemID="{FD401A03-2B75-4270-AD3D-7730EB014E7E}"/>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