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48" d="100"/>
          <a:sy n="148" d="100"/>
        </p:scale>
        <p:origin x="402"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【2020</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a:t>
            </a:r>
            <a:r>
              <a:rPr lang="en-US" altLang="ja-JP" sz="2400" b="1" dirty="0">
                <a:solidFill>
                  <a:srgbClr val="44546A"/>
                </a:solidFill>
                <a:latin typeface="Meiryo UI" pitchFamily="50" charset="-128"/>
                <a:ea typeface="Meiryo UI" pitchFamily="50" charset="-128"/>
              </a:rPr>
              <a:t>9</a:t>
            </a:r>
            <a:r>
              <a:rPr kumimoji="1" lang="en-US" altLang="ja-JP" sz="2400" b="1" dirty="0">
                <a:solidFill>
                  <a:srgbClr val="44546A"/>
                </a:solidFill>
                <a:latin typeface="Meiryo UI" pitchFamily="50" charset="-128"/>
                <a:ea typeface="Meiryo UI" pitchFamily="50" charset="-128"/>
              </a:rPr>
              <a:t>.1</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(2020</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3ECB545-B443-43A7-B0DC-9F7B522B20C1}"/>
              </a:ext>
            </a:extLst>
          </p:cNvPr>
          <p:cNvSpPr txBox="1"/>
          <p:nvPr/>
        </p:nvSpPr>
        <p:spPr>
          <a:xfrm>
            <a:off x="683382" y="3973363"/>
            <a:ext cx="6480000" cy="2510944"/>
          </a:xfrm>
          <a:prstGeom prst="rect">
            <a:avLst/>
          </a:prstGeom>
          <a:noFill/>
        </p:spPr>
        <p:txBody>
          <a:bodyPr wrap="square" rtlCol="0">
            <a:spAutoFit/>
          </a:bodyPr>
          <a:lstStyle/>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500"/>
              </a:spcAft>
            </a:pPr>
            <a:r>
              <a:rPr lang="en-US" altLang="ja-JP" sz="1600" kern="100" dirty="0">
                <a:latin typeface="Meiryo UI" panose="020B0604030504040204" pitchFamily="50" charset="-128"/>
                <a:ea typeface="Meiryo UI" panose="020B0604030504040204" pitchFamily="50" charset="-128"/>
              </a:rPr>
              <a:t>2020</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5BD67D60-B88A-67B4-DED6-6BC08DC8B0C0}"/>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3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59863"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a:solidFill>
                  <a:schemeClr val="bg1"/>
                </a:solidFill>
                <a:latin typeface="Meiryo UI" pitchFamily="50" charset="-128"/>
                <a:ea typeface="Meiryo UI" pitchFamily="50" charset="-128"/>
              </a:rPr>
              <a:t>2020</a:t>
            </a:r>
            <a:r>
              <a:rPr lang="ja-JP" altLang="en-US" sz="1400" b="1">
                <a:solidFill>
                  <a:schemeClr val="bg1"/>
                </a:solidFill>
                <a:latin typeface="Meiryo UI" pitchFamily="50" charset="-128"/>
                <a:ea typeface="Meiryo UI" pitchFamily="50" charset="-128"/>
              </a:rPr>
              <a:t>年</a:t>
            </a:r>
            <a:r>
              <a:rPr lang="ja-JP" altLang="en-US" sz="1400" b="1" dirty="0">
                <a:solidFill>
                  <a:schemeClr val="bg1"/>
                </a:solidFill>
                <a:latin typeface="Meiryo UI" pitchFamily="50" charset="-128"/>
                <a:ea typeface="Meiryo UI" pitchFamily="50" charset="-128"/>
              </a:rPr>
              <a:t>）</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20260"/>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6" name="テキスト ボックス 15"/>
          <p:cNvSpPr txBox="1"/>
          <p:nvPr/>
        </p:nvSpPr>
        <p:spPr>
          <a:xfrm>
            <a:off x="6874184" y="520260"/>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65402"/>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18677"/>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23330"/>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43613"/>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590005"/>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37032"/>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54634"/>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32603"/>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22095"/>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590005"/>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498529"/>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37692"/>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55597"/>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774997"/>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079767"/>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2908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2754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3832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39821"/>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369816"/>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294878"/>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55520"/>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62528"/>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0996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3185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6327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178520"/>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31899"/>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796041"/>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172410"/>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60612"/>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776249"/>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34687"/>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2754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3771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49442"/>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47181"/>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02954"/>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50743" y="835417"/>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89906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54217"/>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270117"/>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6025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52902"/>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28203"/>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880034"/>
            <a:ext cx="1008609"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3</a:t>
            </a:r>
            <a:endParaRPr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174891"/>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60612"/>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875671"/>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34183"/>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33154"/>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7" name="テキスト ボックス 66"/>
          <p:cNvSpPr txBox="1"/>
          <p:nvPr/>
        </p:nvSpPr>
        <p:spPr>
          <a:xfrm>
            <a:off x="7974944" y="2649067"/>
            <a:ext cx="416730" cy="372252"/>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8" name="テキスト ボックス 67"/>
          <p:cNvSpPr txBox="1"/>
          <p:nvPr/>
        </p:nvSpPr>
        <p:spPr>
          <a:xfrm>
            <a:off x="1191323" y="4797521"/>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482254" y="2958395"/>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54983"/>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41326"/>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47070"/>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79811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5229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2869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02668"/>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65522"/>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11242"/>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510524" y="4803426"/>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62634"/>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38505"/>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20726"/>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43732"/>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27510"/>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09911"/>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lang="ja-JP" altLang="en-US" dirty="0"/>
          </a:p>
        </p:txBody>
      </p:sp>
      <p:sp>
        <p:nvSpPr>
          <p:cNvPr id="90" name="TB11"/>
          <p:cNvSpPr txBox="1"/>
          <p:nvPr/>
        </p:nvSpPr>
        <p:spPr>
          <a:xfrm>
            <a:off x="4196665" y="4690576"/>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35701"/>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5585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45099"/>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62187"/>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6184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0989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3305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24018"/>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09700"/>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EDF0EF36-9F4B-6CD5-C171-958DF37A4EF5}"/>
              </a:ext>
            </a:extLst>
          </p:cNvPr>
          <p:cNvSpPr/>
          <p:nvPr/>
        </p:nvSpPr>
        <p:spPr>
          <a:xfrm>
            <a:off x="261826" y="6068513"/>
            <a:ext cx="8640000"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20" name="正方形/長方形 19">
            <a:extLst>
              <a:ext uri="{FF2B5EF4-FFF2-40B4-BE49-F238E27FC236}">
                <a16:creationId xmlns:a16="http://schemas.microsoft.com/office/drawing/2014/main" id="{28227B0E-4003-6A7A-764E-B133F1C07BB8}"/>
              </a:ext>
            </a:extLst>
          </p:cNvPr>
          <p:cNvSpPr/>
          <p:nvPr/>
        </p:nvSpPr>
        <p:spPr>
          <a:xfrm>
            <a:off x="158658"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18F4310-487A-488C-BD53-42D1136696A1}"/>
</file>

<file path=customXml/itemProps2.xml><?xml version="1.0" encoding="utf-8"?>
<ds:datastoreItem xmlns:ds="http://schemas.openxmlformats.org/officeDocument/2006/customXml" ds:itemID="{34F8650B-44F9-4585-A1CB-EC136AACCC73}"/>
</file>

<file path=customXml/itemProps3.xml><?xml version="1.0" encoding="utf-8"?>
<ds:datastoreItem xmlns:ds="http://schemas.openxmlformats.org/officeDocument/2006/customXml" ds:itemID="{3EAA5685-DFDE-4323-92ED-F6994FB5C5EF}"/>
</file>

<file path=docProps/app.xml><?xml version="1.0" encoding="utf-8"?>
<Properties xmlns="http://schemas.openxmlformats.org/officeDocument/2006/extended-properties" xmlns:vt="http://schemas.openxmlformats.org/officeDocument/2006/docPropsVTypes">
  <Template/>
  <TotalTime>0</TotalTime>
  <Words>16369</Words>
  <Application>Microsoft Office PowerPoint</Application>
  <PresentationFormat>画面に合わせる (4:3)</PresentationFormat>
  <Paragraphs>1250</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2025-12-01T07:26:30Z</dcterms:created>
  <dcterms:modified xsi:type="dcterms:W3CDTF">2026-01-05T13:11:38Z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