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78" autoAdjust="0"/>
    <p:restoredTop sz="99697" autoAdjust="0"/>
  </p:normalViewPr>
  <p:slideViewPr>
    <p:cSldViewPr snapToGrid="0">
      <p:cViewPr varScale="1">
        <p:scale>
          <a:sx n="118" d="100"/>
          <a:sy n="118" d="100"/>
        </p:scale>
        <p:origin x="480"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handoutMaster" Target="handoutMasters/handoutMaster1.xml"/><Relationship Id="rId79"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12</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【2020</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a:t>
            </a:r>
            <a:r>
              <a:rPr lang="en-US" altLang="ja-JP" sz="2400" b="1" dirty="0">
                <a:solidFill>
                  <a:srgbClr val="44546A"/>
                </a:solidFill>
                <a:latin typeface="Meiryo UI" pitchFamily="50" charset="-128"/>
                <a:ea typeface="Meiryo UI" pitchFamily="50" charset="-128"/>
              </a:rPr>
              <a:t>9</a:t>
            </a:r>
            <a:r>
              <a:rPr kumimoji="1" lang="en-US" altLang="ja-JP" sz="2400" b="1" dirty="0">
                <a:solidFill>
                  <a:srgbClr val="44546A"/>
                </a:solidFill>
                <a:latin typeface="Meiryo UI" pitchFamily="50" charset="-128"/>
                <a:ea typeface="Meiryo UI" pitchFamily="50" charset="-128"/>
              </a:rPr>
              <a:t>.0</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a:t>
            </a:r>
            <a:r>
              <a:rPr lang="ja-JP" altLang="en-US" sz="1200" b="1">
                <a:latin typeface="Meiryo UI" pitchFamily="50" charset="-128"/>
                <a:ea typeface="Meiryo UI" pitchFamily="50" charset="-128"/>
              </a:rPr>
              <a:t>することができる</a:t>
            </a:r>
            <a:r>
              <a:rPr lang="ja-JP" altLang="en-US" sz="1200" b="1" dirty="0">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5" name="正方形/長方形 4">
            <a:extLst>
              <a:ext uri="{FF2B5EF4-FFF2-40B4-BE49-F238E27FC236}">
                <a16:creationId xmlns:a16="http://schemas.microsoft.com/office/drawing/2014/main" id="{AAE2A52E-1B23-4532-89EB-5FBBE36EB45B}"/>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(2020</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63ECB545-B443-43A7-B0DC-9F7B522B20C1}"/>
              </a:ext>
            </a:extLst>
          </p:cNvPr>
          <p:cNvSpPr txBox="1"/>
          <p:nvPr/>
        </p:nvSpPr>
        <p:spPr>
          <a:xfrm>
            <a:off x="683382" y="3973363"/>
            <a:ext cx="6480000" cy="2510944"/>
          </a:xfrm>
          <a:prstGeom prst="rect">
            <a:avLst/>
          </a:prstGeom>
          <a:noFill/>
        </p:spPr>
        <p:txBody>
          <a:bodyPr wrap="square" rtlCol="0">
            <a:spAutoFit/>
          </a:bodyPr>
          <a:lstStyle/>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3</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500"/>
              </a:spcAft>
            </a:pPr>
            <a:r>
              <a:rPr lang="en-US" altLang="ja-JP" sz="1600" kern="100" dirty="0">
                <a:latin typeface="Meiryo UI" panose="020B0604030504040204" pitchFamily="50" charset="-128"/>
                <a:ea typeface="Meiryo UI" panose="020B0604030504040204" pitchFamily="50" charset="-128"/>
              </a:rPr>
              <a:t>2020</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5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8823"/>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dirty="0">
                <a:latin typeface="Meiryo UI" pitchFamily="50" charset="-128"/>
                <a:ea typeface="Meiryo UI" pitchFamily="50" charset="-128"/>
              </a:rPr>
              <a:t>年の推移を確認し、規模が拡大しているか縮小しているかを把握する。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252000" y="6228000"/>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18">
            <a:extLst>
              <a:ext uri="{FF2B5EF4-FFF2-40B4-BE49-F238E27FC236}">
                <a16:creationId xmlns:a16="http://schemas.microsoft.com/office/drawing/2014/main" id="{5BD67D60-B88A-67B4-DED6-6BC08DC8B0C0}"/>
              </a:ext>
            </a:extLst>
          </p:cNvPr>
          <p:cNvSpPr/>
          <p:nvPr/>
        </p:nvSpPr>
        <p:spPr>
          <a:xfrm>
            <a:off x="25252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総務省「国勢調査」、各都道府県「推計人口」より作成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1396"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59863"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a:solidFill>
                  <a:schemeClr val="bg1"/>
                </a:solidFill>
                <a:latin typeface="Meiryo UI" pitchFamily="50" charset="-128"/>
                <a:ea typeface="Meiryo UI" pitchFamily="50" charset="-128"/>
              </a:rPr>
              <a:t>2020</a:t>
            </a:r>
            <a:r>
              <a:rPr lang="ja-JP" altLang="en-US" sz="1400" b="1">
                <a:solidFill>
                  <a:schemeClr val="bg1"/>
                </a:solidFill>
                <a:latin typeface="Meiryo UI" pitchFamily="50" charset="-128"/>
                <a:ea typeface="Meiryo UI" pitchFamily="50" charset="-128"/>
              </a:rPr>
              <a:t>年</a:t>
            </a:r>
            <a:r>
              <a:rPr lang="ja-JP" altLang="en-US" sz="1400" b="1" dirty="0">
                <a:solidFill>
                  <a:schemeClr val="bg1"/>
                </a:solidFill>
                <a:latin typeface="Meiryo UI" pitchFamily="50" charset="-128"/>
                <a:ea typeface="Meiryo UI" pitchFamily="50" charset="-128"/>
              </a:rPr>
              <a:t>）</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52455"/>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87586" y="6171542"/>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99" name="正方形/長方形 98"/>
          <p:cNvSpPr/>
          <p:nvPr/>
        </p:nvSpPr>
        <p:spPr>
          <a:xfrm>
            <a:off x="184416"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52455"/>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97597"/>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50872"/>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55525"/>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75808"/>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88544"/>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86829"/>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64798"/>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54290"/>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3072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019939" y="3969887"/>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87792"/>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807192"/>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111962"/>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6127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70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72016"/>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4020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2707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87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9472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421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64053"/>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954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210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6409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2823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204605"/>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9280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808444"/>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66882"/>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6991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81637"/>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79376"/>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35149"/>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950743" y="867612"/>
            <a:ext cx="1116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50" name="円/楕円 49"/>
          <p:cNvSpPr/>
          <p:nvPr/>
        </p:nvSpPr>
        <p:spPr bwMode="auto">
          <a:xfrm>
            <a:off x="6101784" y="49312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86412"/>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30231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924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85097"/>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60398"/>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912229"/>
            <a:ext cx="857927"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207086"/>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92807"/>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907866"/>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6637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65349"/>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67" name="テキスト ボックス 66"/>
          <p:cNvSpPr txBox="1"/>
          <p:nvPr/>
        </p:nvSpPr>
        <p:spPr>
          <a:xfrm>
            <a:off x="7974944" y="2681262"/>
            <a:ext cx="416730" cy="372252"/>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68" name="テキスト ボックス 67"/>
          <p:cNvSpPr txBox="1"/>
          <p:nvPr/>
        </p:nvSpPr>
        <p:spPr>
          <a:xfrm>
            <a:off x="1017457" y="482971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9059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8717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73521"/>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7926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3031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8448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608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34863"/>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97717"/>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4343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336658" y="483562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9482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90017"/>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72238"/>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9524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79022"/>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61423"/>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endParaRPr lang="ja-JP" altLang="en-US" dirty="0"/>
          </a:p>
        </p:txBody>
      </p:sp>
      <p:sp>
        <p:nvSpPr>
          <p:cNvPr id="90" name="TB11"/>
          <p:cNvSpPr txBox="1"/>
          <p:nvPr/>
        </p:nvSpPr>
        <p:spPr>
          <a:xfrm>
            <a:off x="4196665" y="47420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67896"/>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8804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7729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943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9404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6141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845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75530"/>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61212"/>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9DC7D4C-A376-41CE-AB39-F5A3A4CD4FF0}"/>
</file>

<file path=customXml/itemProps2.xml><?xml version="1.0" encoding="utf-8"?>
<ds:datastoreItem xmlns:ds="http://schemas.openxmlformats.org/officeDocument/2006/customXml" ds:itemID="{6F166F24-417D-4190-8D3C-F7B486D6D24C}"/>
</file>

<file path=customXml/itemProps3.xml><?xml version="1.0" encoding="utf-8"?>
<ds:datastoreItem xmlns:ds="http://schemas.openxmlformats.org/officeDocument/2006/customXml" ds:itemID="{4AD48589-F4AD-4E70-981A-8575EFC1170E}"/>
</file>

<file path=docProps/app.xml><?xml version="1.0" encoding="utf-8"?>
<Properties xmlns="http://schemas.openxmlformats.org/officeDocument/2006/extended-properties" xmlns:vt="http://schemas.openxmlformats.org/officeDocument/2006/docPropsVTypes">
  <Template/>
  <TotalTime>0</TotalTime>
  <Words>16289</Words>
  <Application>Microsoft Office PowerPoint</Application>
  <PresentationFormat>画面に合わせる (4:3)</PresentationFormat>
  <Paragraphs>1249</Paragraphs>
  <Slides>71</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71</vt:i4>
      </vt:variant>
    </vt:vector>
  </HeadingPairs>
  <TitlesOfParts>
    <vt:vector size="81" baseType="lpstr">
      <vt:lpstr>HGPｺﾞｼｯｸE</vt:lpstr>
      <vt:lpstr>HGP創英角ｺﾞｼｯｸUB</vt:lpstr>
      <vt:lpstr>Meiryo UI</vt:lpstr>
      <vt:lpstr>ＭＳ Ｐゴシック</vt:lpstr>
      <vt:lpstr>ＭＳ 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2025-12-01T07:26:30Z</dcterms:created>
  <dcterms:modified xsi:type="dcterms:W3CDTF">2025-12-01T07:26:53Z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