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31C406C-6CD2-41BB-AAE8-85B421EA0F4C}"/>
</file>

<file path=customXml/itemProps2.xml><?xml version="1.0" encoding="utf-8"?>
<ds:datastoreItem xmlns:ds="http://schemas.openxmlformats.org/officeDocument/2006/customXml" ds:itemID="{9B3E5D8F-4913-4DA6-A1E1-77A3BEA5EE21}"/>
</file>

<file path=customXml/itemProps3.xml><?xml version="1.0" encoding="utf-8"?>
<ds:datastoreItem xmlns:ds="http://schemas.openxmlformats.org/officeDocument/2006/customXml" ds:itemID="{3F46C344-7D11-44B7-A760-57FECC6412CA}"/>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