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63FFD1D-AFB8-4202-B73A-130FEAC1A38E}"/>
</file>

<file path=customXml/itemProps2.xml><?xml version="1.0" encoding="utf-8"?>
<ds:datastoreItem xmlns:ds="http://schemas.openxmlformats.org/officeDocument/2006/customXml" ds:itemID="{AAB8F57A-FC2F-4145-8B91-16D522EBA15D}"/>
</file>

<file path=customXml/itemProps3.xml><?xml version="1.0" encoding="utf-8"?>
<ds:datastoreItem xmlns:ds="http://schemas.openxmlformats.org/officeDocument/2006/customXml" ds:itemID="{336B9A5B-4877-4A1F-8969-37B2F2AEE2AE}"/>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