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6D7F205-167E-4187-9043-B9E554B728E3}"/>
</file>

<file path=customXml/itemProps2.xml><?xml version="1.0" encoding="utf-8"?>
<ds:datastoreItem xmlns:ds="http://schemas.openxmlformats.org/officeDocument/2006/customXml" ds:itemID="{9F1A5128-1214-42C5-92CA-5A077A4E54B6}"/>
</file>

<file path=customXml/itemProps3.xml><?xml version="1.0" encoding="utf-8"?>
<ds:datastoreItem xmlns:ds="http://schemas.openxmlformats.org/officeDocument/2006/customXml" ds:itemID="{749A2C5C-3C06-4CDE-8DA3-B20C174AEF04}"/>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