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CC0581A-331C-4FC4-A622-0F9A11D60658}"/>
</file>

<file path=customXml/itemProps2.xml><?xml version="1.0" encoding="utf-8"?>
<ds:datastoreItem xmlns:ds="http://schemas.openxmlformats.org/officeDocument/2006/customXml" ds:itemID="{A9C23CDA-6744-4C8F-B17B-26567F0BEE61}"/>
</file>

<file path=customXml/itemProps3.xml><?xml version="1.0" encoding="utf-8"?>
<ds:datastoreItem xmlns:ds="http://schemas.openxmlformats.org/officeDocument/2006/customXml" ds:itemID="{774DE82D-D813-4C6E-9164-4038BBC0E49A}"/>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