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4" d="100"/>
          <a:sy n="114" d="100"/>
        </p:scale>
        <p:origin x="600"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【2015</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(2015</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FE7705D3-9E5F-CAA3-31A9-5788E3710B69}"/>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028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6739"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投資矢印">
            <a:extLst>
              <a:ext uri="{FF2B5EF4-FFF2-40B4-BE49-F238E27FC236}">
                <a16:creationId xmlns:a16="http://schemas.microsoft.com/office/drawing/2014/main" id="{2230C205-B66B-D019-3561-2F27D42A7EB7}"/>
              </a:ext>
            </a:extLst>
          </p:cNvPr>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20" name="エネルギー矢印">
            <a:extLst>
              <a:ext uri="{FF2B5EF4-FFF2-40B4-BE49-F238E27FC236}">
                <a16:creationId xmlns:a16="http://schemas.microsoft.com/office/drawing/2014/main" id="{D08B7741-A046-90FA-B486-8825C5368440}"/>
              </a:ext>
            </a:extLst>
          </p:cNvPr>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DB28E9C-6E21-43D8-BE35-4C04E3BD3EEC}"/>
</file>

<file path=customXml/itemProps2.xml><?xml version="1.0" encoding="utf-8"?>
<ds:datastoreItem xmlns:ds="http://schemas.openxmlformats.org/officeDocument/2006/customXml" ds:itemID="{85A5B105-8E4B-486F-913F-5E341CE524A7}"/>
</file>

<file path=customXml/itemProps3.xml><?xml version="1.0" encoding="utf-8"?>
<ds:datastoreItem xmlns:ds="http://schemas.openxmlformats.org/officeDocument/2006/customXml" ds:itemID="{4FA64414-2AE7-41FF-8E8C-E23DFF2D4D56}"/>
</file>

<file path=docProps/app.xml><?xml version="1.0" encoding="utf-8"?>
<Properties xmlns="http://schemas.openxmlformats.org/officeDocument/2006/extended-properties" xmlns:vt="http://schemas.openxmlformats.org/officeDocument/2006/docPropsVTypes">
  <Template/>
  <TotalTime>0</TotalTime>
  <Words>16292</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2025-12-01T07:29:10Z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