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21" d="100"/>
          <a:sy n="121" d="100"/>
        </p:scale>
        <p:origin x="348"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3</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【2013</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地域の住民に支払われる産業別雇用者所得のシェアを全国の産業別の雇用者所得のシェアと比較することで、地域の雇用者所得の特徴を把握することができる。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6" name="テキスト ボックス 5">
            <a:extLst>
              <a:ext uri="{FF2B5EF4-FFF2-40B4-BE49-F238E27FC236}">
                <a16:creationId xmlns:a16="http://schemas.microsoft.com/office/drawing/2014/main" id="{8FC74E3D-0B65-4CD9-B696-E4EC490B06BB}"/>
              </a:ext>
            </a:extLst>
          </p:cNvPr>
          <p:cNvSpPr txBox="1"/>
          <p:nvPr/>
        </p:nvSpPr>
        <p:spPr>
          <a:xfrm>
            <a:off x="683382" y="3922750"/>
            <a:ext cx="6480000" cy="2669962"/>
          </a:xfrm>
          <a:prstGeom prst="rect">
            <a:avLst/>
          </a:prstGeom>
          <a:noFill/>
        </p:spPr>
        <p:txBody>
          <a:bodyPr wrap="square" rtlCol="0">
            <a:spAutoFit/>
          </a:bodyPr>
          <a:lstStyle/>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24</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25</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25</a:t>
            </a:r>
            <a:r>
              <a:rPr lang="ja-JP" altLang="en-US" sz="1600" kern="100" dirty="0">
                <a:latin typeface="Meiryo UI" panose="020B0604030504040204" pitchFamily="50" charset="-128"/>
                <a:ea typeface="Meiryo UI" panose="020B0604030504040204" pitchFamily="50" charset="-128"/>
              </a:rPr>
              <a:t>年度市町村別決算状況調                    等</a:t>
            </a:r>
          </a:p>
        </p:txBody>
      </p:sp>
      <p:sp>
        <p:nvSpPr>
          <p:cNvPr id="8" name="正方形/長方形 7">
            <a:extLst>
              <a:ext uri="{FF2B5EF4-FFF2-40B4-BE49-F238E27FC236}">
                <a16:creationId xmlns:a16="http://schemas.microsoft.com/office/drawing/2014/main" id="{F9221216-1BBE-4156-AFDA-0087D90FC086}"/>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(2013</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292388"/>
          </a:xfrm>
          <a:prstGeom prst="rect">
            <a:avLst/>
          </a:prstGeom>
          <a:solidFill>
            <a:srgbClr val="008080"/>
          </a:solidFill>
          <a:ln w="19050">
            <a:noFill/>
            <a:miter lim="800000"/>
            <a:headEnd/>
            <a:tailEnd/>
          </a:ln>
        </p:spPr>
        <p:txBody>
          <a:bodyPr wrap="square">
            <a:spAutoFit/>
          </a:bodyPr>
          <a:lstStyle/>
          <a:p>
            <a:pPr algn="ctr"/>
            <a:r>
              <a:rPr lang="ja-JP" altLang="en-US" sz="1300" b="1" dirty="0">
                <a:solidFill>
                  <a:schemeClr val="bg1"/>
                </a:solidFill>
                <a:latin typeface="Meiryo UI" pitchFamily="50" charset="-128"/>
                <a:ea typeface="Meiryo UI" pitchFamily="50" charset="-128"/>
              </a:rPr>
              <a:t>①</a:t>
            </a:r>
            <a:r>
              <a:rPr lang="en-US" altLang="ja-JP" sz="1300" b="1" dirty="0">
                <a:solidFill>
                  <a:schemeClr val="bg1"/>
                </a:solidFill>
                <a:latin typeface="Meiryo UI" pitchFamily="50" charset="-128"/>
                <a:ea typeface="Meiryo UI" pitchFamily="50" charset="-128"/>
              </a:rPr>
              <a:t>2010</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2013</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2015</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2018</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2020</a:t>
            </a:r>
            <a:r>
              <a:rPr lang="ja-JP" altLang="en-US" sz="1300" b="1" dirty="0">
                <a:solidFill>
                  <a:schemeClr val="bg1"/>
                </a:solidFill>
                <a:latin typeface="Meiryo UI" pitchFamily="50" charset="-128"/>
                <a:ea typeface="Meiryo UI" pitchFamily="50" charset="-128"/>
              </a:rPr>
              <a:t>年の人口</a:t>
            </a:r>
          </a:p>
        </p:txBody>
      </p:sp>
      <p:sp>
        <p:nvSpPr>
          <p:cNvPr id="12" name="テキスト ボックス 11"/>
          <p:cNvSpPr txBox="1">
            <a:spLocks noChangeArrowheads="1"/>
          </p:cNvSpPr>
          <p:nvPr/>
        </p:nvSpPr>
        <p:spPr bwMode="auto">
          <a:xfrm>
            <a:off x="4622912" y="1262785"/>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②</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年の従業者数</a:t>
            </a:r>
          </a:p>
        </p:txBody>
      </p:sp>
      <p:sp>
        <p:nvSpPr>
          <p:cNvPr id="14" name="テキスト ボックス 13"/>
          <p:cNvSpPr txBox="1">
            <a:spLocks noChangeArrowheads="1"/>
          </p:cNvSpPr>
          <p:nvPr/>
        </p:nvSpPr>
        <p:spPr bwMode="auto">
          <a:xfrm>
            <a:off x="9663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③</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年の生産額</a:t>
            </a:r>
          </a:p>
        </p:txBody>
      </p:sp>
      <p:sp>
        <p:nvSpPr>
          <p:cNvPr id="16" name="テキスト ボックス 15"/>
          <p:cNvSpPr txBox="1">
            <a:spLocks noChangeArrowheads="1"/>
          </p:cNvSpPr>
          <p:nvPr/>
        </p:nvSpPr>
        <p:spPr bwMode="auto">
          <a:xfrm>
            <a:off x="462291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④</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年の付加価値</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302400" y="6362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2013</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498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7330"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2013</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871233" y="86761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16360</Words>
  <Application>Microsoft Office PowerPoint</Application>
  <PresentationFormat>画面に合わせる (4:3)</PresentationFormat>
  <Paragraphs>1250</Paragraphs>
  <Slides>71</Slides>
  <Notes>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71</vt:i4>
      </vt:variant>
    </vt:vector>
  </HeadingPairs>
  <TitlesOfParts>
    <vt:vector size="82" baseType="lpstr">
      <vt:lpstr>HGPｺﾞｼｯｸE</vt:lpstr>
      <vt:lpstr>HGP創英角ｺﾞｼｯｸUB</vt:lpstr>
      <vt:lpstr>Meiryo UI</vt:lpstr>
      <vt:lpstr>ＭＳ Ｐゴシック</vt:lpstr>
      <vt:lpstr>ＭＳ ゴシック</vt:lpstr>
      <vt:lpstr>Arial</vt:lpstr>
      <vt:lpstr>Calibri</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2025-03-28T11:19:54Z</dcterms:modified>
</cp:coreProperties>
</file>