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48" d="100"/>
          <a:sy n="148" d="100"/>
        </p:scale>
        <p:origin x="402" y="12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2026</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a:t>
            </a:r>
            <a:r>
              <a:rPr lang="ja-JP" altLang="en-US" sz="1800" b="1">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【2010</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Ver9.1</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地域の住民に支払われる産業別雇用者所得のシェアを全国の産業別の雇用者所得のシェアと比較することで、地域の雇用者所得の特徴を把握することができる。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6" name="正方形/長方形 5">
            <a:extLst>
              <a:ext uri="{FF2B5EF4-FFF2-40B4-BE49-F238E27FC236}">
                <a16:creationId xmlns:a16="http://schemas.microsoft.com/office/drawing/2014/main" id="{0D428FE6-322C-4E7A-83E0-03508A439014}"/>
              </a:ext>
            </a:extLst>
          </p:cNvPr>
          <p:cNvSpPr/>
          <p:nvPr/>
        </p:nvSpPr>
        <p:spPr>
          <a:xfrm>
            <a:off x="342000" y="3596685"/>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(2010</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A24586B2-9754-4017-A6B2-6F1B5A0A02AF}"/>
              </a:ext>
            </a:extLst>
          </p:cNvPr>
          <p:cNvSpPr txBox="1"/>
          <p:nvPr/>
        </p:nvSpPr>
        <p:spPr>
          <a:xfrm>
            <a:off x="683382" y="3917717"/>
            <a:ext cx="6480000" cy="2669962"/>
          </a:xfrm>
          <a:prstGeom prst="rect">
            <a:avLst/>
          </a:prstGeom>
          <a:noFill/>
        </p:spPr>
        <p:txBody>
          <a:bodyPr wrap="square" rtlCol="0">
            <a:spAutoFit/>
          </a:bodyPr>
          <a:lstStyle/>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17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21</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24</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年度市町村別決算状況調                    等</a:t>
            </a:r>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a:latin typeface="Meiryo UI" pitchFamily="50" charset="-128"/>
                <a:ea typeface="Meiryo UI" pitchFamily="50" charset="-128"/>
              </a:rPr>
              <a:t>年の</a:t>
            </a:r>
            <a:r>
              <a:rPr lang="ja-JP" altLang="en-US" sz="1200" b="1" dirty="0">
                <a:latin typeface="Meiryo UI" pitchFamily="50" charset="-128"/>
                <a:ea typeface="Meiryo UI" pitchFamily="50" charset="-128"/>
              </a:rPr>
              <a:t>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9A2A2BC2-645D-C3E4-1DC9-A77BA07FDEA2}"/>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a:t>
            </a:r>
            <a:r>
              <a:rPr lang="ja-JP" altLang="en-US" sz="800">
                <a:latin typeface="Meiryo UI" pitchFamily="50" charset="-128"/>
                <a:ea typeface="Meiryo UI" pitchFamily="50" charset="-128"/>
              </a:rPr>
              <a:t>調査」より</a:t>
            </a:r>
            <a:r>
              <a:rPr lang="ja-JP" altLang="en-US" sz="800" dirty="0">
                <a:latin typeface="Meiryo UI" pitchFamily="50" charset="-128"/>
                <a:ea typeface="Meiryo UI" pitchFamily="50" charset="-128"/>
              </a:rPr>
              <a:t>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4055"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4432"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26698"/>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6" name="テキスト ボックス 15"/>
          <p:cNvSpPr txBox="1"/>
          <p:nvPr/>
        </p:nvSpPr>
        <p:spPr>
          <a:xfrm>
            <a:off x="6874184" y="526698"/>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71840"/>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25115"/>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29768"/>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50051"/>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596443"/>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37031"/>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61072"/>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39041"/>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28533"/>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596443"/>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04967"/>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5400000" flipV="1">
            <a:off x="7019939" y="3944130"/>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62035"/>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781435"/>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086205"/>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3552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33987"/>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4476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46259"/>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37625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01316"/>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6195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68966"/>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1640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38296"/>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69712"/>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18495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38337"/>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02479"/>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178848"/>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67050"/>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78268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41125"/>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33987"/>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4415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55880"/>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53619"/>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09392"/>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37136" y="841855"/>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905498"/>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60655"/>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2765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66695"/>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59340"/>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34641"/>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886472"/>
            <a:ext cx="1008609"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3</a:t>
            </a:r>
            <a:endParaRPr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181329"/>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67050"/>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882109"/>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40621"/>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3959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55505"/>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191318" y="4803959"/>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64833"/>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61421"/>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47764"/>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53508"/>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0455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58732"/>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3513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09106"/>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71960"/>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17680"/>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510519" y="480986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69072"/>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38504"/>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20725"/>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4373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27509"/>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09910"/>
            <a:ext cx="41522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196665" y="4690575"/>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42139"/>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62289"/>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51537"/>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6862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68283"/>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09898"/>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26610"/>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17577"/>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03259"/>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CFD12E9C-F3AE-C98B-F7FF-44758E5B5F01}"/>
              </a:ext>
            </a:extLst>
          </p:cNvPr>
          <p:cNvSpPr/>
          <p:nvPr/>
        </p:nvSpPr>
        <p:spPr>
          <a:xfrm>
            <a:off x="261826" y="6068513"/>
            <a:ext cx="8640000"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20" name="正方形/長方形 19">
            <a:extLst>
              <a:ext uri="{FF2B5EF4-FFF2-40B4-BE49-F238E27FC236}">
                <a16:creationId xmlns:a16="http://schemas.microsoft.com/office/drawing/2014/main" id="{A20C70A0-CE36-F101-5D13-360C622CDB5F}"/>
              </a:ext>
            </a:extLst>
          </p:cNvPr>
          <p:cNvSpPr/>
          <p:nvPr/>
        </p:nvSpPr>
        <p:spPr>
          <a:xfrm>
            <a:off x="158658"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C1511E2-C68B-4D67-8EEE-5243E8F58401}"/>
</file>

<file path=customXml/itemProps2.xml><?xml version="1.0" encoding="utf-8"?>
<ds:datastoreItem xmlns:ds="http://schemas.openxmlformats.org/officeDocument/2006/customXml" ds:itemID="{E9FB203D-C143-491F-87CF-3D6E9CA14941}"/>
</file>

<file path=customXml/itemProps3.xml><?xml version="1.0" encoding="utf-8"?>
<ds:datastoreItem xmlns:ds="http://schemas.openxmlformats.org/officeDocument/2006/customXml" ds:itemID="{67FBE951-1C90-4985-B46F-31D6C00207F9}"/>
</file>

<file path=docProps/app.xml><?xml version="1.0" encoding="utf-8"?>
<Properties xmlns="http://schemas.openxmlformats.org/officeDocument/2006/extended-properties" xmlns:vt="http://schemas.openxmlformats.org/officeDocument/2006/docPropsVTypes">
  <Template/>
  <TotalTime>0</TotalTime>
  <Words>16376</Words>
  <Application>Microsoft Office PowerPoint</Application>
  <PresentationFormat>画面に合わせる (4:3)</PresentationFormat>
  <Paragraphs>1252</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2026-01-05T13:13:22Z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