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25" d="100"/>
          <a:sy n="125" d="100"/>
        </p:scale>
        <p:origin x="270" y="11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Ver9.0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地域の住民に支払われる産業別雇用者所得のシェアを全国の産業別の雇用者所得のシェアと比較することで、地域の雇用者所得の特徴を把握することができる。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6" name="正方形/長方形 5">
            <a:extLst>
              <a:ext uri="{FF2B5EF4-FFF2-40B4-BE49-F238E27FC236}">
                <a16:creationId xmlns:a16="http://schemas.microsoft.com/office/drawing/2014/main" id="{0D428FE6-322C-4E7A-83E0-03508A439014}"/>
              </a:ext>
            </a:extLst>
          </p:cNvPr>
          <p:cNvSpPr/>
          <p:nvPr/>
        </p:nvSpPr>
        <p:spPr>
          <a:xfrm>
            <a:off x="342000" y="3596685"/>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A24586B2-9754-4017-A6B2-6F1B5A0A02AF}"/>
              </a:ext>
            </a:extLst>
          </p:cNvPr>
          <p:cNvSpPr txBox="1"/>
          <p:nvPr/>
        </p:nvSpPr>
        <p:spPr>
          <a:xfrm>
            <a:off x="683382" y="3917717"/>
            <a:ext cx="6480000" cy="2669962"/>
          </a:xfrm>
          <a:prstGeom prst="rect">
            <a:avLst/>
          </a:prstGeom>
          <a:noFill/>
        </p:spPr>
        <p:txBody>
          <a:bodyPr wrap="square" rtlCol="0">
            <a:spAutoFit/>
          </a:bodyPr>
          <a:lstStyle/>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17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23</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21</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24</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1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22</a:t>
            </a:r>
            <a:r>
              <a:rPr lang="ja-JP" altLang="en-US" sz="1600" kern="100" dirty="0">
                <a:latin typeface="Meiryo UI" panose="020B0604030504040204" pitchFamily="50" charset="-128"/>
                <a:ea typeface="Meiryo UI" panose="020B0604030504040204" pitchFamily="50" charset="-128"/>
              </a:rPr>
              <a:t>年度市町村別決算状況調                    等</a:t>
            </a:r>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a:latin typeface="Meiryo UI" pitchFamily="50" charset="-128"/>
                <a:ea typeface="Meiryo UI" pitchFamily="50" charset="-128"/>
              </a:rPr>
              <a:t>年の</a:t>
            </a:r>
            <a:r>
              <a:rPr lang="ja-JP" altLang="en-US" sz="1200" b="1" dirty="0">
                <a:latin typeface="Meiryo UI" pitchFamily="50" charset="-128"/>
                <a:ea typeface="Meiryo UI" pitchFamily="50" charset="-128"/>
              </a:rPr>
              <a:t>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9A2A2BC2-645D-C3E4-1DC9-A77BA07FDEA2}"/>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a:t>
            </a:r>
            <a:r>
              <a:rPr lang="ja-JP" altLang="en-US" sz="800">
                <a:latin typeface="Meiryo UI" pitchFamily="50" charset="-128"/>
                <a:ea typeface="Meiryo UI" pitchFamily="50" charset="-128"/>
              </a:rPr>
              <a:t>調査」より</a:t>
            </a:r>
            <a:r>
              <a:rPr lang="ja-JP" altLang="en-US" sz="800" dirty="0">
                <a:latin typeface="Meiryo UI" pitchFamily="50" charset="-128"/>
                <a:ea typeface="Meiryo UI" pitchFamily="50" charset="-128"/>
              </a:rPr>
              <a:t>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4055"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4432"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2010</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5400000" flipV="1">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37136"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1522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26745F4-157C-41CB-9D9D-FE835DE6E34F}"/>
</file>

<file path=customXml/itemProps2.xml><?xml version="1.0" encoding="utf-8"?>
<ds:datastoreItem xmlns:ds="http://schemas.openxmlformats.org/officeDocument/2006/customXml" ds:itemID="{A773C685-662C-4D1B-87FC-CF48203EA1A7}"/>
</file>

<file path=customXml/itemProps3.xml><?xml version="1.0" encoding="utf-8"?>
<ds:datastoreItem xmlns:ds="http://schemas.openxmlformats.org/officeDocument/2006/customXml" ds:itemID="{1A1873C0-71EE-48A1-A6E8-B10042F2F28D}"/>
</file>

<file path=docProps/app.xml><?xml version="1.0" encoding="utf-8"?>
<Properties xmlns="http://schemas.openxmlformats.org/officeDocument/2006/extended-properties" xmlns:vt="http://schemas.openxmlformats.org/officeDocument/2006/docPropsVTypes">
  <Template/>
  <TotalTime>0</TotalTime>
  <Words>16296</Words>
  <Application>Microsoft Office PowerPoint</Application>
  <PresentationFormat>画面に合わせる (4:3)</PresentationFormat>
  <Paragraphs>1251</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2025-12-01T07:31:37Z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